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2"/>
    <p:sldId id="261" r:id="rId3"/>
    <p:sldId id="264" r:id="rId4"/>
    <p:sldId id="26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FFFF"/>
    <a:srgbClr val="CC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236"/>
    <p:restoredTop sz="94904"/>
  </p:normalViewPr>
  <p:slideViewPr>
    <p:cSldViewPr>
      <p:cViewPr>
        <p:scale>
          <a:sx n="100" d="100"/>
          <a:sy n="100" d="100"/>
        </p:scale>
        <p:origin x="792" y="2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48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6617-FACF-498A-86BB-DCD57D0FB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1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245A5-DA17-4865-951A-E6B111DABEFB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C1FDC-85FD-4D1B-B5EA-79310B0BB0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92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C1FDC-85FD-4D1B-B5EA-79310B0BB0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849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C1FDC-85FD-4D1B-B5EA-79310B0BB0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347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0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71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380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06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15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9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28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25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63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AC9E5-D948-424A-9319-7AE4ECB283B3}" type="datetimeFigureOut">
              <a:rPr lang="en-GB" smtClean="0"/>
              <a:t>07/07/2017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A0933-78F6-4CB2-8B86-468ED7133D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0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0331" y="1284393"/>
            <a:ext cx="5844117" cy="4176464"/>
          </a:xfrm>
        </p:spPr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Pour </a:t>
            </a:r>
            <a:r>
              <a:rPr lang="en-GB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aller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 </a:t>
            </a:r>
            <a:r>
              <a:rPr lang="en-GB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parc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…………….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Pour </a:t>
            </a:r>
            <a:r>
              <a:rPr lang="en-GB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aller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au restaurant, ………..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Pour </a:t>
            </a:r>
            <a:r>
              <a:rPr lang="en-GB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aller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à la </a:t>
            </a:r>
            <a:r>
              <a:rPr lang="en-GB" sz="2800" dirty="0" err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plage</a:t>
            </a:r>
            <a:r>
              <a:rPr lang="en-GB" sz="280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…………</a:t>
            </a:r>
            <a:endParaRPr lang="en-GB" sz="28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9512" y="188640"/>
            <a:ext cx="5306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Possible sentence starters:</a:t>
            </a:r>
            <a:endParaRPr lang="en-GB" sz="28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6198809"/>
            <a:ext cx="80648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9552" y="623731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Assessing Primary Languages				Write phrases from memory – Stage 3</a:t>
            </a:r>
          </a:p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© Lara Townsend, Tracy Davies and Brilliant Publications Limited		</a:t>
            </a:r>
            <a:r>
              <a:rPr lang="en-US" sz="1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 resource 1</a:t>
            </a:r>
          </a:p>
          <a:p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63" y="674644"/>
            <a:ext cx="2376330" cy="2376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1" y="3788926"/>
            <a:ext cx="2159652" cy="2159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85" y="2265504"/>
            <a:ext cx="2171608" cy="217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8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39552" y="6198809"/>
            <a:ext cx="80648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9552" y="623731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Assessing Primary Languages				Write phrases from memory – Stage 3</a:t>
            </a:r>
          </a:p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© Lara Townsend, Tracy Davies and Brilliant Publications Limited		</a:t>
            </a:r>
            <a:r>
              <a:rPr lang="en-US" sz="1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 resource </a:t>
            </a:r>
            <a:r>
              <a:rPr lang="en-US" sz="10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sz="1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801" y="366109"/>
            <a:ext cx="3798455" cy="3798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661" y="674187"/>
            <a:ext cx="2662706" cy="26627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91" y="674187"/>
            <a:ext cx="1892104" cy="18921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924" y="2286768"/>
            <a:ext cx="3192702" cy="31927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484530"/>
            <a:ext cx="2950165" cy="2950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7" y="4400421"/>
            <a:ext cx="2363336" cy="236333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78" y="2342391"/>
            <a:ext cx="2394079" cy="23940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4" y="3033491"/>
            <a:ext cx="2339149" cy="23391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651" y="279922"/>
            <a:ext cx="3036007" cy="30360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59" y="3906148"/>
            <a:ext cx="2839353" cy="283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63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044" y="246303"/>
            <a:ext cx="3066979" cy="30669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704" y="3434266"/>
            <a:ext cx="3327141" cy="332714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9552" y="6198809"/>
            <a:ext cx="80648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6237312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Assessing Primary Languages				Write phrases from memory – Stage 3</a:t>
            </a:r>
          </a:p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© Lara Townsend, Tracy Davies and Brilliant Publications Limited		</a:t>
            </a:r>
            <a:r>
              <a:rPr lang="en-US" sz="1000" b="1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 resource </a:t>
            </a:r>
            <a:r>
              <a:rPr lang="en-US" sz="1000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en-US" sz="1000" b="1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438" y="1890222"/>
            <a:ext cx="2492896" cy="2492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46" y="1340768"/>
            <a:ext cx="1873995" cy="18739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45" y="4180812"/>
            <a:ext cx="2580595" cy="25805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30" y="3554965"/>
            <a:ext cx="2472072" cy="247207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03" y="706710"/>
            <a:ext cx="3594100" cy="3594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566" y="141084"/>
            <a:ext cx="2654796" cy="26547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01" y="3075828"/>
            <a:ext cx="1658448" cy="29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67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350" y="116632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Additional Support</a:t>
            </a:r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23528" y="908720"/>
            <a:ext cx="4104456" cy="510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u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arfois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vec</a:t>
            </a: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ussi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uand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roid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haud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lanc/blanche</a:t>
            </a:r>
          </a:p>
          <a:p>
            <a:pPr algn="ctr"/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marron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716016" y="908720"/>
            <a:ext cx="4104456" cy="51090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u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arfois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vec</a:t>
            </a: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a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ussi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q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uand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f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roid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 err="1">
                <a:latin typeface="Arial" charset="0"/>
                <a:ea typeface="Arial" charset="0"/>
                <a:cs typeface="Arial" charset="0"/>
              </a:rPr>
              <a:t>c</a:t>
            </a:r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haud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en-GB" sz="28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800" dirty="0">
                <a:latin typeface="Arial" charset="0"/>
                <a:ea typeface="Arial" charset="0"/>
                <a:cs typeface="Arial" charset="0"/>
              </a:rPr>
              <a:t>b</a:t>
            </a:r>
            <a:r>
              <a:rPr lang="en-GB" sz="2800" dirty="0" smtClean="0">
                <a:latin typeface="Arial" charset="0"/>
                <a:ea typeface="Arial" charset="0"/>
                <a:cs typeface="Arial" charset="0"/>
              </a:rPr>
              <a:t>lanc/blanche</a:t>
            </a:r>
          </a:p>
          <a:p>
            <a:pPr algn="ctr"/>
            <a:r>
              <a:rPr lang="en-GB" sz="2800" dirty="0" err="1" smtClean="0">
                <a:latin typeface="Arial" charset="0"/>
                <a:ea typeface="Arial" charset="0"/>
                <a:cs typeface="Arial" charset="0"/>
              </a:rPr>
              <a:t>marron</a:t>
            </a:r>
            <a:endParaRPr lang="en-GB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39552" y="6198809"/>
            <a:ext cx="8064896" cy="0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39552" y="62373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charset="0"/>
                <a:ea typeface="Arial" charset="0"/>
                <a:cs typeface="Arial" charset="0"/>
              </a:rPr>
              <a:t>Assessing Primary Languages				Write phrases from memory – Stage 3</a:t>
            </a:r>
          </a:p>
          <a:p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© Lara Townsend, Tracy Davies and Brilliant </a:t>
            </a:r>
            <a:r>
              <a:rPr lang="en-US" sz="1000" smtClean="0">
                <a:latin typeface="Arial" charset="0"/>
                <a:ea typeface="Arial" charset="0"/>
                <a:cs typeface="Arial" charset="0"/>
              </a:rPr>
              <a:t>Publications Limited		</a:t>
            </a:r>
            <a:r>
              <a:rPr lang="en-US" sz="1000" b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Pupil resource 4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0" y="696173"/>
            <a:ext cx="0" cy="53971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69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57</Words>
  <Application>Microsoft Macintosh PowerPoint</Application>
  <PresentationFormat>On-screen Show (4:3)</PresentationFormat>
  <Paragraphs>41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MUM</dc:creator>
  <cp:lastModifiedBy>Priscilla Hannaford</cp:lastModifiedBy>
  <cp:revision>79</cp:revision>
  <cp:lastPrinted>2017-07-07T08:50:49Z</cp:lastPrinted>
  <dcterms:created xsi:type="dcterms:W3CDTF">2015-01-19T10:56:25Z</dcterms:created>
  <dcterms:modified xsi:type="dcterms:W3CDTF">2017-07-07T08:50:52Z</dcterms:modified>
</cp:coreProperties>
</file>